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notesSlide24.xml" ContentType="application/vnd.openxmlformats-officedocument.presentationml.notesSlide+xml"/>
  <Override PartName="/ppt/_rels/presentation.xml.rels" ContentType="application/vnd.openxmlformats-package.relationships+xml"/>
  <Override PartName="/ppt/media/image15.jpeg" ContentType="image/jpeg"/>
  <Override PartName="/ppt/media/image14.jpeg" ContentType="image/jpeg"/>
  <Override PartName="/ppt/media/image13.jpeg" ContentType="image/jpeg"/>
  <Override PartName="/ppt/media/image12.jpeg" ContentType="image/jpeg"/>
  <Override PartName="/ppt/media/image10.jpeg" ContentType="image/jpeg"/>
  <Override PartName="/ppt/media/image3.jpeg" ContentType="image/jpeg"/>
  <Override PartName="/ppt/media/image1.jpeg" ContentType="image/jpeg"/>
  <Override PartName="/ppt/media/image4.jpeg" ContentType="image/jpeg"/>
  <Override PartName="/ppt/media/image6.png" ContentType="image/png"/>
  <Override PartName="/ppt/media/image16.jpeg" ContentType="image/jpeg"/>
  <Override PartName="/ppt/media/image5.png" ContentType="image/png"/>
  <Override PartName="/ppt/media/image7.png" ContentType="image/png"/>
  <Override PartName="/ppt/media/image9.jpeg" ContentType="image/jpeg"/>
  <Override PartName="/ppt/media/image2.jpeg" ContentType="image/jpeg"/>
  <Override PartName="/ppt/media/image8.jpeg" ContentType="image/jpeg"/>
  <Override PartName="/ppt/media/image11.jpeg" ContentType="image/jpeg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835D2DD-6E7A-4195-A207-6093CA8D310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9CBE6FE-2BFA-42E7-84FB-3AEEEA19232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change your Zoom 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your 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comfortable sharing them)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Discussion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76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77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81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89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7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a Code of 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4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0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Discussion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23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29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33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with a 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...and more paired practice :)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8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message/video chat)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Get contact info. Evaluate reporter privacy. Thank the reporter.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12629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2019-09-12T09:55:00Z</dcterms:modified>
  <cp:revision>196</cp:revision>
  <dc:subject/>
  <dc:title/>
</cp:coreProperties>
</file>